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/>
              <a:t>Página Web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Protótipo de Usina de Separação de Resíduos Sólidos</a:t>
            </a:r>
            <a:endParaRPr sz="2400"/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Camila Garcia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Geral</a:t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 objetivo geral do trabalho é conscientizar a comunidade, através de uma página web, a respeito de questões ambientais relacionadas com a separação do lixo. 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 Específicos</a:t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Monitorar e contar a quantidade de lixo separado na usina;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 Administrar a usina;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Escrever pequenos textos explicativos de fácil leitura e compreensão.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Disciplinas Integradas</a:t>
            </a:r>
            <a:endParaRPr/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Biologia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Química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Física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Desenvolvimento Web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Banco de Dados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Design Gráfico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324" y="0"/>
            <a:ext cx="7306948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8524" y="0"/>
            <a:ext cx="730694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0894" y="0"/>
            <a:ext cx="542221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8424" y="0"/>
            <a:ext cx="70671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960" y="0"/>
            <a:ext cx="792007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